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8"/>
  </p:notesMasterIdLst>
  <p:handoutMasterIdLst>
    <p:handoutMasterId r:id="rId9"/>
  </p:handoutMasterIdLst>
  <p:sldIdLst>
    <p:sldId id="259" r:id="rId2"/>
    <p:sldId id="426" r:id="rId3"/>
    <p:sldId id="427" r:id="rId4"/>
    <p:sldId id="428" r:id="rId5"/>
    <p:sldId id="429" r:id="rId6"/>
    <p:sldId id="425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EC1FF"/>
    <a:srgbClr val="FD9B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638" autoAdjust="0"/>
  </p:normalViewPr>
  <p:slideViewPr>
    <p:cSldViewPr>
      <p:cViewPr varScale="1">
        <p:scale>
          <a:sx n="104" d="100"/>
          <a:sy n="104" d="100"/>
        </p:scale>
        <p:origin x="603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505200" y="0"/>
            <a:ext cx="3352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MCA 203 , Data Base Management System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34400"/>
            <a:ext cx="5943600" cy="608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 dirty="0"/>
              <a:t>© </a:t>
            </a:r>
            <a:r>
              <a:rPr lang="en-US" dirty="0" err="1"/>
              <a:t>Bharati</a:t>
            </a:r>
            <a:r>
              <a:rPr lang="en-US" dirty="0"/>
              <a:t> </a:t>
            </a:r>
            <a:r>
              <a:rPr lang="en-US" dirty="0" err="1"/>
              <a:t>Vidyapeeth’s</a:t>
            </a:r>
            <a:r>
              <a:rPr lang="en-US" dirty="0"/>
              <a:t> Institute of Computer Applications and Management, </a:t>
            </a:r>
          </a:p>
          <a:p>
            <a:pPr>
              <a:defRPr/>
            </a:pPr>
            <a:r>
              <a:rPr lang="en-US" dirty="0"/>
              <a:t>New Delhi-63, By </a:t>
            </a:r>
            <a:r>
              <a:rPr lang="en-US" dirty="0" err="1"/>
              <a:t>Narinder</a:t>
            </a:r>
            <a:r>
              <a:rPr lang="en-US" dirty="0"/>
              <a:t> </a:t>
            </a:r>
            <a:r>
              <a:rPr lang="en-US" dirty="0" err="1"/>
              <a:t>Kaur</a:t>
            </a:r>
            <a:r>
              <a:rPr lang="en-US" dirty="0"/>
              <a:t> </a:t>
            </a:r>
            <a:r>
              <a:rPr lang="en-US" dirty="0" err="1"/>
              <a:t>Seera</a:t>
            </a:r>
            <a:r>
              <a:rPr lang="en-US" dirty="0"/>
              <a:t>, Asst. Professor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248400" y="8685213"/>
            <a:ext cx="608013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F082A16-F45E-4493-8FD8-E85E5106B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071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2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5E7CA35-FD19-43F8-8A6B-CECBBC9F9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171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0" y="6477000"/>
            <a:ext cx="9144000" cy="381000"/>
            <a:chOff x="0" y="4103"/>
            <a:chExt cx="5760" cy="217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4103"/>
              <a:ext cx="5760" cy="217"/>
            </a:xfrm>
            <a:prstGeom prst="rect">
              <a:avLst/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 userDrawn="1"/>
          </p:nvSpPr>
          <p:spPr bwMode="auto">
            <a:xfrm>
              <a:off x="50" y="4115"/>
              <a:ext cx="5290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000" b="1" dirty="0">
                  <a:solidFill>
                    <a:schemeClr val="bg1"/>
                  </a:solidFill>
                </a:rPr>
                <a:t>© IDBA-2026</a:t>
              </a:r>
              <a:r>
                <a:rPr lang="en-US" sz="1000" b="1" baseline="0" dirty="0">
                  <a:solidFill>
                    <a:schemeClr val="bg1"/>
                  </a:solidFill>
                </a:rPr>
                <a:t> organized by Symbiosis University of Applied Sciences (SUAS), Indore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5441" y="4139"/>
              <a:ext cx="299" cy="1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800" b="1" u="sng" dirty="0">
                  <a:solidFill>
                    <a:schemeClr val="bg1"/>
                  </a:solidFill>
                  <a:cs typeface="+mn-cs"/>
                </a:rPr>
                <a:t>.</a:t>
              </a:r>
              <a:fld id="{D1CA6461-0EEA-4FB6-9A09-2E56E18B55A0}" type="slidenum">
                <a:rPr lang="en-US" sz="800" b="1" u="sng" smtClean="0">
                  <a:solidFill>
                    <a:schemeClr val="bg1"/>
                  </a:solidFill>
                  <a:cs typeface="+mn-cs"/>
                </a:rPr>
                <a:pPr algn="ctr" eaLnBrk="0" hangingPunct="0">
                  <a:spcBef>
                    <a:spcPct val="50000"/>
                  </a:spcBef>
                  <a:defRPr/>
                </a:pPr>
                <a:t>‹#›</a:t>
              </a:fld>
              <a:endParaRPr lang="en-US" sz="800" b="1" u="sng" dirty="0">
                <a:solidFill>
                  <a:schemeClr val="bg1"/>
                </a:solidFill>
                <a:cs typeface="+mn-cs"/>
              </a:endParaRPr>
            </a:p>
          </p:txBody>
        </p:sp>
      </p:grp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0" y="1219200"/>
            <a:ext cx="9144000" cy="428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12" name="Picture 11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79375" y="0"/>
            <a:ext cx="9032876" cy="1204532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550863" y="1647885"/>
            <a:ext cx="80899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800" b="1" kern="1200" dirty="0">
                <a:solidFill>
                  <a:srgbClr val="FF0000"/>
                </a:solidFill>
                <a:effectLst/>
                <a:latin typeface="Arial" charset="0"/>
                <a:ea typeface="+mn-ea"/>
                <a:cs typeface="Arial" charset="0"/>
              </a:rPr>
              <a:t>6</a:t>
            </a:r>
            <a:r>
              <a:rPr lang="en-IN" sz="1800" b="1" kern="1200" baseline="30000" dirty="0">
                <a:solidFill>
                  <a:srgbClr val="FF0000"/>
                </a:solidFill>
                <a:effectLst/>
                <a:latin typeface="Arial" charset="0"/>
                <a:ea typeface="+mn-ea"/>
                <a:cs typeface="Arial" charset="0"/>
              </a:rPr>
              <a:t>th</a:t>
            </a:r>
            <a:r>
              <a:rPr lang="en-IN" sz="1800" b="1" kern="1200" baseline="0" dirty="0">
                <a:solidFill>
                  <a:srgbClr val="FF0000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IN" sz="1800" b="1" kern="1200" dirty="0">
                <a:solidFill>
                  <a:srgbClr val="FF0000"/>
                </a:solidFill>
                <a:effectLst/>
                <a:latin typeface="Arial" charset="0"/>
                <a:ea typeface="+mn-ea"/>
                <a:cs typeface="Arial" charset="0"/>
              </a:rPr>
              <a:t>International Conference</a:t>
            </a:r>
            <a:endParaRPr lang="en-IN" sz="1800" kern="1200" dirty="0">
              <a:solidFill>
                <a:srgbClr val="FF0000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algn="ctr"/>
            <a:r>
              <a:rPr lang="en-IN" sz="1800" b="1" kern="1200" dirty="0">
                <a:solidFill>
                  <a:srgbClr val="FF0000"/>
                </a:solidFill>
                <a:effectLst/>
                <a:latin typeface="Arial" charset="0"/>
                <a:ea typeface="+mn-ea"/>
                <a:cs typeface="Arial" charset="0"/>
              </a:rPr>
              <a:t>Data Science &amp; Big Data Analytics (IDBA) </a:t>
            </a:r>
            <a:endParaRPr lang="en-IN" sz="1800" kern="1200" dirty="0">
              <a:solidFill>
                <a:srgbClr val="FF0000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algn="ctr"/>
            <a:r>
              <a:rPr lang="en-IN" sz="1800" b="1" kern="1200" dirty="0">
                <a:solidFill>
                  <a:srgbClr val="FF0000"/>
                </a:solidFill>
                <a:effectLst/>
                <a:latin typeface="Arial" charset="0"/>
                <a:ea typeface="+mn-ea"/>
                <a:cs typeface="Arial" charset="0"/>
              </a:rPr>
              <a:t>3 - 4 July 2026</a:t>
            </a:r>
          </a:p>
          <a:p>
            <a:pPr algn="ctr"/>
            <a:endParaRPr lang="en-US" sz="2400" b="1" kern="1200" dirty="0">
              <a:solidFill>
                <a:srgbClr val="FF0000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algn="ctr"/>
            <a:r>
              <a:rPr lang="en-US" sz="24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Paper ID-</a:t>
            </a:r>
          </a:p>
          <a:p>
            <a:pPr algn="ctr"/>
            <a:r>
              <a:rPr lang="en-US" sz="24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Paper Title</a:t>
            </a:r>
            <a:r>
              <a:rPr lang="en-US" sz="2400" b="1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“…….”</a:t>
            </a:r>
          </a:p>
          <a:p>
            <a:pPr algn="ctr"/>
            <a:endParaRPr lang="en-US" sz="2400" b="1" kern="1200" baseline="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algn="ctr"/>
            <a:endParaRPr lang="en-US" sz="2400" b="1" kern="1200" baseline="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algn="ctr"/>
            <a:r>
              <a:rPr lang="en-US" sz="1800" b="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Presented By:</a:t>
            </a:r>
          </a:p>
          <a:p>
            <a:pPr algn="ctr"/>
            <a:r>
              <a:rPr lang="en-US" sz="1800" b="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Author 1</a:t>
            </a:r>
          </a:p>
          <a:p>
            <a:pPr algn="ctr"/>
            <a:r>
              <a:rPr lang="en-US" sz="1800" b="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Author 2</a:t>
            </a:r>
          </a:p>
          <a:p>
            <a:pPr algn="ctr"/>
            <a:r>
              <a:rPr lang="en-US" sz="1800" b="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Author 3</a:t>
            </a:r>
            <a:endParaRPr lang="en-US" sz="18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en-IN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2888" y="1014413"/>
            <a:ext cx="8709025" cy="52244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5450" y="274638"/>
            <a:ext cx="2176463" cy="596423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2888" y="274638"/>
            <a:ext cx="6380162" cy="59642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42888" y="1014413"/>
            <a:ext cx="4278312" cy="52244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73600" y="1014413"/>
            <a:ext cx="4278313" cy="25352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73600" y="3702050"/>
            <a:ext cx="4278313" cy="2536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0" y="18288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888" y="1014413"/>
            <a:ext cx="8709025" cy="52244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8637588" y="6540207"/>
            <a:ext cx="474663" cy="24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800" b="1" u="sng" dirty="0">
                <a:solidFill>
                  <a:schemeClr val="bg1"/>
                </a:solidFill>
                <a:cs typeface="+mn-cs"/>
              </a:rPr>
              <a:t>.</a:t>
            </a:r>
            <a:fld id="{D1CA6461-0EEA-4FB6-9A09-2E56E18B55A0}" type="slidenum">
              <a:rPr lang="en-US" sz="800" b="1" u="sng" smtClean="0">
                <a:solidFill>
                  <a:schemeClr val="bg1"/>
                </a:solidFill>
                <a:cs typeface="+mn-cs"/>
              </a:rPr>
              <a:pPr algn="ctr" eaLnBrk="0" hangingPunct="0">
                <a:spcBef>
                  <a:spcPct val="50000"/>
                </a:spcBef>
                <a:defRPr/>
              </a:pPr>
              <a:t>‹#›</a:t>
            </a:fld>
            <a:endParaRPr lang="en-US" sz="800" b="1" u="sng" dirty="0">
              <a:solidFill>
                <a:schemeClr val="bg1"/>
              </a:solidFill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2888" y="1014413"/>
            <a:ext cx="4278312" cy="5224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3600" y="1014413"/>
            <a:ext cx="4278313" cy="5224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152400" y="142875"/>
            <a:ext cx="8767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2400">
              <a:latin typeface="Times New Roman" pitchFamily="18" charset="0"/>
              <a:cs typeface="+mn-cs"/>
            </a:endParaRPr>
          </a:p>
        </p:txBody>
      </p:sp>
      <p:sp>
        <p:nvSpPr>
          <p:cNvPr id="70666" name="Rectangle 10"/>
          <p:cNvSpPr>
            <a:spLocks noChangeArrowheads="1"/>
          </p:cNvSpPr>
          <p:nvPr/>
        </p:nvSpPr>
        <p:spPr bwMode="auto">
          <a:xfrm>
            <a:off x="0" y="841375"/>
            <a:ext cx="9144000" cy="4286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0669" name="Rectangle 13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 userDrawn="1"/>
        </p:nvSpPr>
        <p:spPr bwMode="auto">
          <a:xfrm>
            <a:off x="79375" y="6498069"/>
            <a:ext cx="8397875" cy="245806"/>
          </a:xfrm>
          <a:prstGeom prst="rect">
            <a:avLst/>
          </a:prstGeom>
          <a:solidFill>
            <a:srgbClr val="FF505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 dirty="0">
                <a:solidFill>
                  <a:schemeClr val="bg1"/>
                </a:solidFill>
              </a:rPr>
              <a:t>© IDBA-2026</a:t>
            </a:r>
            <a:r>
              <a:rPr lang="en-US" sz="1000" b="1" baseline="0" dirty="0">
                <a:solidFill>
                  <a:schemeClr val="bg1"/>
                </a:solidFill>
              </a:rPr>
              <a:t> organized by Symbiosis University of Applied Sciences (SUAS), Indore</a:t>
            </a:r>
            <a:endParaRPr lang="en-US" sz="1100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rgbClr val="000099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200">
          <a:solidFill>
            <a:srgbClr val="993300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100">
          <a:solidFill>
            <a:srgbClr val="FF9900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Problem Statement</a:t>
            </a:r>
          </a:p>
          <a:p>
            <a:r>
              <a:rPr lang="en-US" dirty="0"/>
              <a:t>Literature Review</a:t>
            </a:r>
          </a:p>
          <a:p>
            <a:r>
              <a:rPr lang="en-US" dirty="0"/>
              <a:t>Proposed Method / Solution</a:t>
            </a:r>
          </a:p>
          <a:p>
            <a:r>
              <a:rPr lang="en-US" dirty="0"/>
              <a:t>Dataset Description</a:t>
            </a:r>
          </a:p>
          <a:p>
            <a:r>
              <a:rPr lang="en-US" dirty="0"/>
              <a:t>Results</a:t>
            </a:r>
          </a:p>
          <a:p>
            <a:r>
              <a:rPr lang="en-US" dirty="0"/>
              <a:t>Conclusion</a:t>
            </a:r>
          </a:p>
          <a:p>
            <a:r>
              <a:rPr lang="en-US" dirty="0"/>
              <a:t>Future Scope</a:t>
            </a:r>
          </a:p>
          <a:p>
            <a:r>
              <a:rPr lang="en-US" dirty="0"/>
              <a:t>References </a:t>
            </a:r>
          </a:p>
          <a:p>
            <a:pPr marL="0" indent="0">
              <a:buNone/>
            </a:pPr>
            <a:endParaRPr lang="en-US" dirty="0"/>
          </a:p>
          <a:p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6200"/>
            <a:ext cx="9144000" cy="707886"/>
          </a:xfrm>
          <a:prstGeom prst="rect">
            <a:avLst/>
          </a:prstGeom>
          <a:solidFill>
            <a:srgbClr val="FF5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Outline of the Presentation</a:t>
            </a:r>
            <a:endParaRPr lang="en-IN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04419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 of your research paper</a:t>
            </a:r>
          </a:p>
          <a:p>
            <a:pPr marL="0" indent="0">
              <a:buNone/>
            </a:pPr>
            <a:endParaRPr lang="en-US" dirty="0"/>
          </a:p>
          <a:p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3124200" y="3810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Introduction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76200"/>
            <a:ext cx="9144000" cy="707886"/>
          </a:xfrm>
          <a:prstGeom prst="rect">
            <a:avLst/>
          </a:prstGeom>
          <a:solidFill>
            <a:srgbClr val="FF5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Introduction</a:t>
            </a:r>
            <a:endParaRPr lang="en-IN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3964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 Statement</a:t>
            </a:r>
          </a:p>
          <a:p>
            <a:pPr marL="0" indent="0">
              <a:buNone/>
            </a:pPr>
            <a:endParaRPr lang="en-US" dirty="0"/>
          </a:p>
          <a:p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3124200" y="3810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Problem Statement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76200"/>
            <a:ext cx="9144000" cy="707886"/>
          </a:xfrm>
          <a:prstGeom prst="rect">
            <a:avLst/>
          </a:prstGeom>
          <a:solidFill>
            <a:srgbClr val="FF5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Problem Statement</a:t>
            </a:r>
            <a:endParaRPr lang="en-IN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15876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Literature Review compiled in tabular form with proper citations</a:t>
            </a:r>
          </a:p>
          <a:p>
            <a:pPr marL="0" indent="0">
              <a:buNone/>
            </a:pPr>
            <a:endParaRPr lang="en-US" dirty="0"/>
          </a:p>
          <a:p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0" y="76200"/>
            <a:ext cx="9144000" cy="707886"/>
          </a:xfrm>
          <a:prstGeom prst="rect">
            <a:avLst/>
          </a:prstGeom>
          <a:solidFill>
            <a:srgbClr val="FF5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Literature Review</a:t>
            </a:r>
            <a:endParaRPr lang="en-IN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07903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 algn="ctr">
              <a:buNone/>
            </a:pPr>
            <a:r>
              <a:rPr lang="en-US" sz="8800" b="1" dirty="0">
                <a:solidFill>
                  <a:srgbClr val="FFC000"/>
                </a:solidFill>
                <a:latin typeface="Bradley Hand ITC" pitchFamily="66" charset="0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76200"/>
            <a:ext cx="9144000" cy="707886"/>
          </a:xfrm>
          <a:prstGeom prst="rect">
            <a:avLst/>
          </a:prstGeom>
          <a:solidFill>
            <a:srgbClr val="FF5050"/>
          </a:solidFill>
        </p:spPr>
        <p:txBody>
          <a:bodyPr wrap="square" rtlCol="0">
            <a:spAutoFit/>
          </a:bodyPr>
          <a:lstStyle/>
          <a:p>
            <a:pPr algn="ctr"/>
            <a:endParaRPr lang="en-IN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1_Presentation_MC_HR_141004">
  <a:themeElements>
    <a:clrScheme name="1_Presentation_MC_HR_141004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Presentation_MC_HR_141004">
      <a:majorFont>
        <a:latin typeface="Times New Roman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esentation_MC_HR_141004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tion_MC_HR_141004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tion_MC_HR_141004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tion_MC_HR_141004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tion_MC_HR_141004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tion_MC_HR_141004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tion_MC_HR_141004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2037</TotalTime>
  <Words>46</Words>
  <Application>Microsoft Office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Bradley Hand ITC</vt:lpstr>
      <vt:lpstr>Times New Roman</vt:lpstr>
      <vt:lpstr>1_Presentation_MC_HR_141004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Dr.Singhal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DESIGN</dc:title>
  <dc:creator>Dr.Singhal</dc:creator>
  <cp:lastModifiedBy>Durgesh Mishra</cp:lastModifiedBy>
  <cp:revision>243</cp:revision>
  <dcterms:created xsi:type="dcterms:W3CDTF">2010-08-24T21:24:50Z</dcterms:created>
  <dcterms:modified xsi:type="dcterms:W3CDTF">2026-07-02T10:27:08Z</dcterms:modified>
</cp:coreProperties>
</file>